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6"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4" r:id="rId18"/>
    <p:sldId id="265"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autoAdjust="0"/>
    <p:restoredTop sz="98749" autoAdjust="0"/>
  </p:normalViewPr>
  <p:slideViewPr>
    <p:cSldViewPr snapToGrid="0" showGuides="1">
      <p:cViewPr varScale="1">
        <p:scale>
          <a:sx n="191" d="100"/>
          <a:sy n="191" d="100"/>
        </p:scale>
        <p:origin x="200" y="280"/>
      </p:cViewPr>
      <p:guideLst>
        <p:guide orient="horz" pos="4153"/>
        <p:guide pos="282"/>
      </p:guideLst>
    </p:cSldViewPr>
  </p:slideViewPr>
  <p:notesTextViewPr>
    <p:cViewPr>
      <p:scale>
        <a:sx n="1" d="1"/>
        <a:sy n="1" d="1"/>
      </p:scale>
      <p:origin x="0" y="0"/>
    </p:cViewPr>
  </p:notesTextViewPr>
  <p:sorterViewPr>
    <p:cViewPr>
      <p:scale>
        <a:sx n="134" d="100"/>
        <a:sy n="134"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8/7/20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8/7/20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dirty="0"/>
              <a:t>David E. Bernholdt</a:t>
            </a:r>
            <a:br>
              <a:rPr lang="en-US" u="sng" dirty="0"/>
            </a:br>
            <a:r>
              <a:rPr lang="en-US" sz="2000" dirty="0"/>
              <a:t>Oak Ridge National Laboratory</a:t>
            </a:r>
            <a:endParaRPr lang="en-US" dirty="0"/>
          </a:p>
          <a:p>
            <a:pPr>
              <a:spcBef>
                <a:spcPts val="2400"/>
              </a:spcBef>
            </a:pPr>
            <a:r>
              <a:rPr lang="en-US" dirty="0"/>
              <a:t>Michael A. </a:t>
            </a:r>
            <a:r>
              <a:rPr lang="en-US" dirty="0" err="1"/>
              <a:t>Heroux</a:t>
            </a:r>
            <a:r>
              <a:rPr lang="en-US" dirty="0"/>
              <a:t>, </a:t>
            </a:r>
            <a:r>
              <a:rPr lang="en-US" u="sng" dirty="0"/>
              <a:t>James M. </a:t>
            </a:r>
            <a:r>
              <a:rPr lang="en-US" u="sng" dirty="0" err="1"/>
              <a:t>Willenbring</a:t>
            </a:r>
            <a:br>
              <a:rPr lang="en-US" dirty="0"/>
            </a:br>
            <a:r>
              <a:rPr lang="en-US" sz="2000" dirty="0"/>
              <a:t>Sandia National Laboratories</a:t>
            </a:r>
            <a:br>
              <a:rPr lang="en-US" sz="2000" dirty="0"/>
            </a:br>
            <a:br>
              <a:rPr lang="en-US" dirty="0"/>
            </a:br>
            <a:r>
              <a:rPr lang="en-US" sz="2000" dirty="0"/>
              <a:t>Software Productivity Track, ATPESC 2020</a:t>
            </a:r>
            <a:br>
              <a:rPr lang="en-US" sz="2000" dirty="0"/>
            </a:br>
            <a:endParaRPr lang="en-US" sz="2000" dirty="0"/>
          </a:p>
          <a:p>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a:t>
            </a:r>
            <a:r>
              <a:rPr lang="en-US" sz="1600"/>
              <a:t>SAND2020-8110 PE</a:t>
            </a:r>
            <a:endParaRPr lang="en-US" sz="16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4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26125</TotalTime>
  <Words>2720</Words>
  <Application>Microsoft Macintosh PowerPoint</Application>
  <PresentationFormat>Custom</PresentationFormat>
  <Paragraphs>399</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Kanban principles</vt:lpstr>
      <vt:lpstr>Basic Kanban</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Willenbring, James M</cp:lastModifiedBy>
  <cp:revision>306</cp:revision>
  <cp:lastPrinted>2015-09-14T20:56:03Z</cp:lastPrinted>
  <dcterms:created xsi:type="dcterms:W3CDTF">2015-03-03T13:47:39Z</dcterms:created>
  <dcterms:modified xsi:type="dcterms:W3CDTF">2020-08-07T12:49:57Z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